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119E04-8375-4AEC-B039-1228DBCCADAF}" v="1" dt="2023-06-19T07:25:08.654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21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025161" y="519657"/>
            <a:ext cx="24705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الحادي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696290" y="2484113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571100" y="255927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يتبع التعليمات على النحو المعطى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يتبع التعليمات في مكان العمل وخارجه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اتباع  التعليمات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1C7A018-046D-D506-5435-F7F54E2C5B3B}"/>
              </a:ext>
            </a:extLst>
          </p:cNvPr>
          <p:cNvSpPr/>
          <p:nvPr/>
        </p:nvSpPr>
        <p:spPr>
          <a:xfrm>
            <a:off x="2641759" y="2584700"/>
            <a:ext cx="82862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اعطاء مهمة صنع او تركيب نموذج  من قطع الليجو   مع بطاقة تعليمات لكل طالب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706005-C785-1F08-5CF3-3BB55F481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881" y="3165877"/>
            <a:ext cx="4480560" cy="3171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416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